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5" r:id="rId4"/>
    <p:sldId id="266" r:id="rId5"/>
    <p:sldId id="268" r:id="rId6"/>
    <p:sldId id="267" r:id="rId7"/>
    <p:sldId id="263" r:id="rId8"/>
    <p:sldId id="257" r:id="rId9"/>
    <p:sldId id="258" r:id="rId10"/>
    <p:sldId id="259" r:id="rId11"/>
    <p:sldId id="260" r:id="rId12"/>
    <p:sldId id="261" r:id="rId13"/>
    <p:sldId id="269" r:id="rId1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9E8"/>
    <a:srgbClr val="5F5F5F"/>
    <a:srgbClr val="5A625A"/>
    <a:srgbClr val="CEBFC1"/>
    <a:srgbClr val="3C41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4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AA08-A808-49B9-A233-144F4FCCFDC3}" type="datetimeFigureOut">
              <a:rPr lang="es-MX" smtClean="0"/>
              <a:t>20/08/2019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F49C-69C6-421F-B7A4-B85AE4E1A3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8893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AA08-A808-49B9-A233-144F4FCCFDC3}" type="datetimeFigureOut">
              <a:rPr lang="es-MX" smtClean="0"/>
              <a:t>20/08/2019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F49C-69C6-421F-B7A4-B85AE4E1A3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3303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AA08-A808-49B9-A233-144F4FCCFDC3}" type="datetimeFigureOut">
              <a:rPr lang="es-MX" smtClean="0"/>
              <a:t>20/08/2019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F49C-69C6-421F-B7A4-B85AE4E1A3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1227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AA08-A808-49B9-A233-144F4FCCFDC3}" type="datetimeFigureOut">
              <a:rPr lang="es-MX" smtClean="0"/>
              <a:t>20/08/2019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F49C-69C6-421F-B7A4-B85AE4E1A3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75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AA08-A808-49B9-A233-144F4FCCFDC3}" type="datetimeFigureOut">
              <a:rPr lang="es-MX" smtClean="0"/>
              <a:t>20/08/2019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F49C-69C6-421F-B7A4-B85AE4E1A3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7978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AA08-A808-49B9-A233-144F4FCCFDC3}" type="datetimeFigureOut">
              <a:rPr lang="es-MX" smtClean="0"/>
              <a:t>20/08/2019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F49C-69C6-421F-B7A4-B85AE4E1A3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6302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AA08-A808-49B9-A233-144F4FCCFDC3}" type="datetimeFigureOut">
              <a:rPr lang="es-MX" smtClean="0"/>
              <a:t>20/08/2019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F49C-69C6-421F-B7A4-B85AE4E1A3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7026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AA08-A808-49B9-A233-144F4FCCFDC3}" type="datetimeFigureOut">
              <a:rPr lang="es-MX" smtClean="0"/>
              <a:t>20/08/2019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F49C-69C6-421F-B7A4-B85AE4E1A3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5488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AA08-A808-49B9-A233-144F4FCCFDC3}" type="datetimeFigureOut">
              <a:rPr lang="es-MX" smtClean="0"/>
              <a:t>20/08/2019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F49C-69C6-421F-B7A4-B85AE4E1A3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6006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AA08-A808-49B9-A233-144F4FCCFDC3}" type="datetimeFigureOut">
              <a:rPr lang="es-MX" smtClean="0"/>
              <a:t>20/08/2019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F49C-69C6-421F-B7A4-B85AE4E1A3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6417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AA08-A808-49B9-A233-144F4FCCFDC3}" type="datetimeFigureOut">
              <a:rPr lang="es-MX" smtClean="0"/>
              <a:t>20/08/2019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3F49C-69C6-421F-B7A4-B85AE4E1A3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14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8AA08-A808-49B9-A233-144F4FCCFDC3}" type="datetimeFigureOut">
              <a:rPr lang="es-MX" smtClean="0"/>
              <a:t>20/08/2019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3F49C-69C6-421F-B7A4-B85AE4E1A3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6429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337733" y="1185333"/>
            <a:ext cx="30021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600" dirty="0" err="1" smtClean="0"/>
              <a:t>Movil</a:t>
            </a:r>
            <a:endParaRPr lang="es-MX" sz="9600" dirty="0"/>
          </a:p>
        </p:txBody>
      </p:sp>
    </p:spTree>
    <p:extLst>
      <p:ext uri="{BB962C8B-B14F-4D97-AF65-F5344CB8AC3E}">
        <p14:creationId xmlns:p14="http://schemas.microsoft.com/office/powerpoint/2010/main" val="233584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7" y="612444"/>
            <a:ext cx="9812867" cy="2516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7381" b="46960"/>
          <a:stretch/>
        </p:blipFill>
        <p:spPr>
          <a:xfrm>
            <a:off x="592666" y="4123269"/>
            <a:ext cx="9812867" cy="897468"/>
          </a:xfrm>
          <a:prstGeom prst="rect">
            <a:avLst/>
          </a:prstGeom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52703" b="5582"/>
          <a:stretch/>
        </p:blipFill>
        <p:spPr>
          <a:xfrm>
            <a:off x="592665" y="5317072"/>
            <a:ext cx="9812867" cy="1049865"/>
          </a:xfrm>
          <a:prstGeom prst="rect">
            <a:avLst/>
          </a:prstGeom>
          <a:ln>
            <a:noFill/>
          </a:ln>
        </p:spPr>
      </p:pic>
      <p:sp>
        <p:nvSpPr>
          <p:cNvPr id="5" name="Rectángulo 4"/>
          <p:cNvSpPr/>
          <p:nvPr/>
        </p:nvSpPr>
        <p:spPr>
          <a:xfrm>
            <a:off x="592665" y="3259667"/>
            <a:ext cx="9812867" cy="32004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776" b="81946"/>
          <a:stretch/>
        </p:blipFill>
        <p:spPr>
          <a:xfrm>
            <a:off x="601129" y="3482641"/>
            <a:ext cx="9736671" cy="454357"/>
          </a:xfrm>
          <a:prstGeom prst="rect">
            <a:avLst/>
          </a:prstGeom>
          <a:ln>
            <a:noFill/>
          </a:ln>
        </p:spPr>
      </p:pic>
      <p:sp>
        <p:nvSpPr>
          <p:cNvPr id="7" name="Forma libre 6"/>
          <p:cNvSpPr/>
          <p:nvPr/>
        </p:nvSpPr>
        <p:spPr>
          <a:xfrm>
            <a:off x="8348133" y="2192867"/>
            <a:ext cx="3149600" cy="2963333"/>
          </a:xfrm>
          <a:custGeom>
            <a:avLst/>
            <a:gdLst>
              <a:gd name="connsiteX0" fmla="*/ 1405467 w 3149600"/>
              <a:gd name="connsiteY0" fmla="*/ 0 h 2963333"/>
              <a:gd name="connsiteX1" fmla="*/ 3149600 w 3149600"/>
              <a:gd name="connsiteY1" fmla="*/ 999066 h 2963333"/>
              <a:gd name="connsiteX2" fmla="*/ 0 w 3149600"/>
              <a:gd name="connsiteY2" fmla="*/ 2963333 h 296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9600" h="2963333">
                <a:moveTo>
                  <a:pt x="1405467" y="0"/>
                </a:moveTo>
                <a:lnTo>
                  <a:pt x="3149600" y="999066"/>
                </a:lnTo>
                <a:lnTo>
                  <a:pt x="0" y="2963333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/>
          <p:cNvSpPr/>
          <p:nvPr/>
        </p:nvSpPr>
        <p:spPr>
          <a:xfrm>
            <a:off x="9839325" y="3596088"/>
            <a:ext cx="1950507" cy="2214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Mas espacio entre “SERVICIOS”</a:t>
            </a:r>
          </a:p>
          <a:p>
            <a:pPr algn="ctr"/>
            <a:endParaRPr lang="es-MX" dirty="0"/>
          </a:p>
          <a:p>
            <a:pPr algn="ctr"/>
            <a:r>
              <a:rPr lang="es-MX" dirty="0" smtClean="0"/>
              <a:t>“PRIMERA LINEA “</a:t>
            </a:r>
          </a:p>
          <a:p>
            <a:pPr algn="ctr"/>
            <a:endParaRPr lang="es-MX" dirty="0"/>
          </a:p>
          <a:p>
            <a:pPr algn="ctr"/>
            <a:r>
              <a:rPr lang="es-MX" dirty="0" smtClean="0"/>
              <a:t>“SEGUNDA LINEA”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53505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92" t="9708" r="1281" b="3857"/>
          <a:stretch/>
        </p:blipFill>
        <p:spPr>
          <a:xfrm>
            <a:off x="190500" y="685800"/>
            <a:ext cx="9477375" cy="469582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9232106" y="303013"/>
            <a:ext cx="2462213" cy="923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Incluir recomendaciones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190501" y="1628776"/>
            <a:ext cx="9477374" cy="1857374"/>
          </a:xfrm>
          <a:prstGeom prst="rect">
            <a:avLst/>
          </a:prstGeom>
          <a:solidFill>
            <a:srgbClr val="F7E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/>
          <p:cNvSpPr txBox="1"/>
          <p:nvPr/>
        </p:nvSpPr>
        <p:spPr>
          <a:xfrm>
            <a:off x="2609851" y="1600200"/>
            <a:ext cx="4714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>
                <a:latin typeface="Brandon Grotesque Light" panose="020B0303020203060202" pitchFamily="34" charset="0"/>
              </a:rPr>
              <a:t>Relájate, estas en las mejores manos.</a:t>
            </a:r>
          </a:p>
          <a:p>
            <a:endParaRPr lang="es-MX" dirty="0">
              <a:latin typeface="Brandon Grotesque Light" panose="020B0303020203060202" pitchFamily="34" charset="0"/>
            </a:endParaRPr>
          </a:p>
          <a:p>
            <a:r>
              <a:rPr lang="es-MX" i="1" dirty="0" smtClean="0">
                <a:latin typeface="Brandon Grotesque Light" panose="020B0303020203060202" pitchFamily="34" charset="0"/>
              </a:rPr>
              <a:t>“Gracias </a:t>
            </a:r>
            <a:r>
              <a:rPr lang="es-MX" i="1" dirty="0">
                <a:latin typeface="Brandon Grotesque Light" panose="020B0303020203060202" pitchFamily="34" charset="0"/>
              </a:rPr>
              <a:t>R</a:t>
            </a:r>
            <a:r>
              <a:rPr lang="es-MX" i="1" dirty="0" smtClean="0">
                <a:latin typeface="Brandon Grotesque Light" panose="020B0303020203060202" pitchFamily="34" charset="0"/>
              </a:rPr>
              <a:t>emembranzza, nunca me dejaron solo y me apoyaron en mis locuras de mi boda. Gracias!”</a:t>
            </a:r>
          </a:p>
          <a:p>
            <a:pPr algn="r"/>
            <a:r>
              <a:rPr lang="es-MX" sz="1200" dirty="0" smtClean="0">
                <a:latin typeface="Brandon Grotesque Light" panose="020B0303020203060202" pitchFamily="34" charset="0"/>
              </a:rPr>
              <a:t>Majo y Aaron</a:t>
            </a:r>
          </a:p>
          <a:p>
            <a:pPr algn="r"/>
            <a:r>
              <a:rPr lang="es-MX" sz="1200" dirty="0" smtClean="0">
                <a:latin typeface="Brandon Grotesque Light" panose="020B0303020203060202" pitchFamily="34" charset="0"/>
              </a:rPr>
              <a:t>17 diciembre 2018</a:t>
            </a:r>
          </a:p>
          <a:p>
            <a:pPr algn="r"/>
            <a:r>
              <a:rPr lang="es-MX" sz="1200" dirty="0" smtClean="0">
                <a:latin typeface="Brandon Grotesque Light" panose="020B0303020203060202" pitchFamily="34" charset="0"/>
              </a:rPr>
              <a:t>Club de playa Mishol, Acapulco, Guerrero</a:t>
            </a:r>
            <a:endParaRPr lang="es-MX" sz="1400" dirty="0">
              <a:latin typeface="Brandon Grotesque Light" panose="020B0303020203060202" pitchFamily="34" charset="0"/>
            </a:endParaRPr>
          </a:p>
        </p:txBody>
      </p:sp>
      <p:cxnSp>
        <p:nvCxnSpPr>
          <p:cNvPr id="9" name="Conector recto de flecha 8"/>
          <p:cNvCxnSpPr/>
          <p:nvPr/>
        </p:nvCxnSpPr>
        <p:spPr>
          <a:xfrm flipV="1">
            <a:off x="9463088" y="1276826"/>
            <a:ext cx="1114425" cy="8667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rma libre 9"/>
          <p:cNvSpPr/>
          <p:nvPr/>
        </p:nvSpPr>
        <p:spPr>
          <a:xfrm>
            <a:off x="1266825" y="2143601"/>
            <a:ext cx="133350" cy="390525"/>
          </a:xfrm>
          <a:custGeom>
            <a:avLst/>
            <a:gdLst>
              <a:gd name="connsiteX0" fmla="*/ 133350 w 133350"/>
              <a:gd name="connsiteY0" fmla="*/ 0 h 390525"/>
              <a:gd name="connsiteX1" fmla="*/ 0 w 133350"/>
              <a:gd name="connsiteY1" fmla="*/ 190500 h 390525"/>
              <a:gd name="connsiteX2" fmla="*/ 133350 w 133350"/>
              <a:gd name="connsiteY2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390525">
                <a:moveTo>
                  <a:pt x="133350" y="0"/>
                </a:moveTo>
                <a:lnTo>
                  <a:pt x="0" y="190500"/>
                </a:lnTo>
                <a:lnTo>
                  <a:pt x="133350" y="390525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orma libre 10"/>
          <p:cNvSpPr/>
          <p:nvPr/>
        </p:nvSpPr>
        <p:spPr>
          <a:xfrm flipH="1">
            <a:off x="8343900" y="2095976"/>
            <a:ext cx="133350" cy="390525"/>
          </a:xfrm>
          <a:custGeom>
            <a:avLst/>
            <a:gdLst>
              <a:gd name="connsiteX0" fmla="*/ 133350 w 133350"/>
              <a:gd name="connsiteY0" fmla="*/ 0 h 390525"/>
              <a:gd name="connsiteX1" fmla="*/ 0 w 133350"/>
              <a:gd name="connsiteY1" fmla="*/ 190500 h 390525"/>
              <a:gd name="connsiteX2" fmla="*/ 133350 w 133350"/>
              <a:gd name="connsiteY2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390525">
                <a:moveTo>
                  <a:pt x="133350" y="0"/>
                </a:moveTo>
                <a:lnTo>
                  <a:pt x="0" y="190500"/>
                </a:lnTo>
                <a:lnTo>
                  <a:pt x="133350" y="390525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1410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617133" y="457200"/>
            <a:ext cx="1892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Recomendaciones</a:t>
            </a:r>
            <a:endParaRPr lang="es-MX" dirty="0"/>
          </a:p>
        </p:txBody>
      </p:sp>
      <p:sp>
        <p:nvSpPr>
          <p:cNvPr id="4" name="CuadroTexto 3"/>
          <p:cNvSpPr txBox="1"/>
          <p:nvPr/>
        </p:nvSpPr>
        <p:spPr>
          <a:xfrm>
            <a:off x="1202751" y="1387838"/>
            <a:ext cx="5555192" cy="313932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>
                <a:latin typeface="Brandon Grotesque Light" panose="020B0303020203060202" pitchFamily="34" charset="0"/>
              </a:rPr>
              <a:t>“Recomendamos 100% a </a:t>
            </a:r>
            <a:r>
              <a:rPr lang="es-MX" i="1" dirty="0" err="1">
                <a:latin typeface="Brandon Grotesque Light" panose="020B0303020203060202" pitchFamily="34" charset="0"/>
              </a:rPr>
              <a:t>Remembranzza</a:t>
            </a:r>
            <a:r>
              <a:rPr lang="es-MX" i="1" dirty="0">
                <a:latin typeface="Brandon Grotesque Light" panose="020B0303020203060202" pitchFamily="34" charset="0"/>
              </a:rPr>
              <a:t>, el evento fue espectacular, nos encantó su organización y su profesionalismo. Todo quedó tal cual como lo soñamos y nuestros invitados quedaron felices. </a:t>
            </a:r>
          </a:p>
          <a:p>
            <a:endParaRPr lang="es-MX" i="1" dirty="0">
              <a:latin typeface="Brandon Grotesque Light" panose="020B0303020203060202" pitchFamily="34" charset="0"/>
            </a:endParaRPr>
          </a:p>
          <a:p>
            <a:r>
              <a:rPr lang="es-MX" i="1" dirty="0">
                <a:latin typeface="Brandon Grotesque Light" panose="020B0303020203060202" pitchFamily="34" charset="0"/>
              </a:rPr>
              <a:t>La Hacienda San Andrés es preciosa, fue el espacio idóneo para celebrar el mejor día de nuestras vidas. Aprovechamos la oportunidad para darle muchísimas gracias por materializar nuestro sueño y hacerlo aún mejor de lo que imaginábamos. ”</a:t>
            </a:r>
          </a:p>
          <a:p>
            <a:pPr algn="r"/>
            <a:r>
              <a:rPr lang="es-MX" sz="1200" dirty="0" err="1" smtClean="0">
                <a:latin typeface="Brandon Grotesque Light" panose="020B0303020203060202" pitchFamily="34" charset="0"/>
              </a:rPr>
              <a:t>Lore</a:t>
            </a:r>
            <a:r>
              <a:rPr lang="es-MX" sz="1200" dirty="0" smtClean="0">
                <a:latin typeface="Brandon Grotesque Light" panose="020B0303020203060202" pitchFamily="34" charset="0"/>
              </a:rPr>
              <a:t> y Alejo.</a:t>
            </a:r>
          </a:p>
          <a:p>
            <a:pPr algn="r"/>
            <a:r>
              <a:rPr lang="es-MX" sz="1200" dirty="0" smtClean="0">
                <a:latin typeface="Brandon Grotesque Light" panose="020B0303020203060202" pitchFamily="34" charset="0"/>
              </a:rPr>
              <a:t>20 abril 2019</a:t>
            </a:r>
          </a:p>
          <a:p>
            <a:pPr algn="r"/>
            <a:r>
              <a:rPr lang="es-MX" sz="1200" dirty="0" smtClean="0">
                <a:latin typeface="Brandon Grotesque Light" panose="020B0303020203060202" pitchFamily="34" charset="0"/>
              </a:rPr>
              <a:t>Hacienda San Andres, Naucalpan, Estado de México</a:t>
            </a:r>
            <a:endParaRPr lang="es-MX" sz="1400" dirty="0">
              <a:latin typeface="Brandon Grotesque Light" panose="020B0303020203060202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318933" y="5088466"/>
            <a:ext cx="5555192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 smtClean="0">
                <a:latin typeface="Brandon Grotesque Light" panose="020B0303020203060202" pitchFamily="34" charset="0"/>
              </a:rPr>
              <a:t>“Extraordinaria coordinación y soporte, siempre nos ayudaron en todo momento, excelente servicio!!!”</a:t>
            </a:r>
            <a:endParaRPr lang="es-MX" i="1" dirty="0">
              <a:latin typeface="Brandon Grotesque Light" panose="020B0303020203060202" pitchFamily="34" charset="0"/>
            </a:endParaRPr>
          </a:p>
          <a:p>
            <a:pPr algn="r"/>
            <a:r>
              <a:rPr lang="es-MX" sz="1200" dirty="0" smtClean="0">
                <a:latin typeface="Brandon Grotesque Light" panose="020B0303020203060202" pitchFamily="34" charset="0"/>
              </a:rPr>
              <a:t>Sara y Adolfo.</a:t>
            </a:r>
          </a:p>
          <a:p>
            <a:pPr algn="r"/>
            <a:r>
              <a:rPr lang="es-MX" sz="1200" dirty="0" smtClean="0">
                <a:latin typeface="Brandon Grotesque Light" panose="020B0303020203060202" pitchFamily="34" charset="0"/>
              </a:rPr>
              <a:t>18 mayo 2019</a:t>
            </a:r>
          </a:p>
          <a:p>
            <a:pPr algn="r"/>
            <a:r>
              <a:rPr lang="es-MX" sz="1200" dirty="0" smtClean="0">
                <a:latin typeface="Brandon Grotesque Light" panose="020B0303020203060202" pitchFamily="34" charset="0"/>
              </a:rPr>
              <a:t>Hacienda San Gabriel, Cuernavaca, Morelos</a:t>
            </a:r>
            <a:endParaRPr lang="es-MX" sz="1400" dirty="0">
              <a:latin typeface="Brandon Grotesque Light" panose="020B0303020203060202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060173" y="1810414"/>
            <a:ext cx="4714874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>
                <a:latin typeface="Brandon Grotesque Light" panose="020B0303020203060202" pitchFamily="34" charset="0"/>
              </a:rPr>
              <a:t>Relájate, estas en las mejores manos.</a:t>
            </a:r>
          </a:p>
          <a:p>
            <a:endParaRPr lang="es-MX" dirty="0">
              <a:latin typeface="Brandon Grotesque Light" panose="020B0303020203060202" pitchFamily="34" charset="0"/>
            </a:endParaRPr>
          </a:p>
          <a:p>
            <a:r>
              <a:rPr lang="es-MX" i="1" dirty="0" smtClean="0">
                <a:latin typeface="Brandon Grotesque Light" panose="020B0303020203060202" pitchFamily="34" charset="0"/>
              </a:rPr>
              <a:t>“Gracias </a:t>
            </a:r>
            <a:r>
              <a:rPr lang="es-MX" i="1" dirty="0">
                <a:latin typeface="Brandon Grotesque Light" panose="020B0303020203060202" pitchFamily="34" charset="0"/>
              </a:rPr>
              <a:t>R</a:t>
            </a:r>
            <a:r>
              <a:rPr lang="es-MX" i="1" dirty="0" smtClean="0">
                <a:latin typeface="Brandon Grotesque Light" panose="020B0303020203060202" pitchFamily="34" charset="0"/>
              </a:rPr>
              <a:t>emembranzza, nunca me dejaron solo y me apoyaron en mis locuras de mi boda. Gracias!”</a:t>
            </a:r>
          </a:p>
          <a:p>
            <a:pPr algn="r"/>
            <a:r>
              <a:rPr lang="es-MX" sz="1200" dirty="0" smtClean="0">
                <a:latin typeface="Brandon Grotesque Light" panose="020B0303020203060202" pitchFamily="34" charset="0"/>
              </a:rPr>
              <a:t>Majo y Aaron</a:t>
            </a:r>
          </a:p>
          <a:p>
            <a:pPr algn="r"/>
            <a:r>
              <a:rPr lang="es-MX" sz="1200" dirty="0" smtClean="0">
                <a:latin typeface="Brandon Grotesque Light" panose="020B0303020203060202" pitchFamily="34" charset="0"/>
              </a:rPr>
              <a:t>17 diciembre 2018</a:t>
            </a:r>
          </a:p>
          <a:p>
            <a:pPr algn="r"/>
            <a:r>
              <a:rPr lang="es-MX" sz="1200" dirty="0" smtClean="0">
                <a:latin typeface="Brandon Grotesque Light" panose="020B0303020203060202" pitchFamily="34" charset="0"/>
              </a:rPr>
              <a:t>Club de playa Mishol, Acapulco, Guerrero</a:t>
            </a:r>
            <a:endParaRPr lang="es-MX" sz="1400" dirty="0">
              <a:latin typeface="Brandon Grotesque Light" panose="020B03030202030602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230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38866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4959421" y="5080000"/>
            <a:ext cx="3786646" cy="1097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Remembranza </a:t>
            </a:r>
            <a:r>
              <a:rPr lang="es-MX" dirty="0" err="1" smtClean="0"/>
              <a:t>by</a:t>
            </a:r>
            <a:r>
              <a:rPr lang="es-MX" dirty="0" smtClean="0"/>
              <a:t> LCTG BANQUETES</a:t>
            </a:r>
            <a:endParaRPr lang="es-MX" dirty="0"/>
          </a:p>
        </p:txBody>
      </p:sp>
      <p:cxnSp>
        <p:nvCxnSpPr>
          <p:cNvPr id="4" name="Conector recto de flecha 3"/>
          <p:cNvCxnSpPr/>
          <p:nvPr/>
        </p:nvCxnSpPr>
        <p:spPr>
          <a:xfrm>
            <a:off x="6036733" y="4538133"/>
            <a:ext cx="59267" cy="8080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7357533" y="3440708"/>
            <a:ext cx="3786646" cy="1097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 smtClean="0"/>
              <a:t>Corazon</a:t>
            </a:r>
            <a:r>
              <a:rPr lang="es-MX" dirty="0" smtClean="0"/>
              <a:t> en color rojo</a:t>
            </a:r>
            <a:endParaRPr lang="es-MX" dirty="0"/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6697133" y="4174067"/>
            <a:ext cx="770467" cy="1354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182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8625503" y="284267"/>
            <a:ext cx="2998382" cy="743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Quitar las 3 rayas</a:t>
            </a:r>
            <a:endParaRPr lang="es-MX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428" y="283362"/>
            <a:ext cx="2481337" cy="595206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02" y="614103"/>
            <a:ext cx="2481337" cy="5952067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8490297" y="1285470"/>
            <a:ext cx="2998382" cy="187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Cambiar logo, posición y agregar texto abajo y centrado “</a:t>
            </a:r>
            <a:r>
              <a:rPr lang="es-MX" dirty="0" err="1" smtClean="0"/>
              <a:t>Weading</a:t>
            </a:r>
            <a:r>
              <a:rPr lang="es-MX" dirty="0" smtClean="0"/>
              <a:t>”</a:t>
            </a:r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/>
          <a:srcRect t="90572" r="96213" b="3376"/>
          <a:stretch/>
        </p:blipFill>
        <p:spPr>
          <a:xfrm>
            <a:off x="7389315" y="5938302"/>
            <a:ext cx="227204" cy="20428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/>
          <a:srcRect l="95561" t="90671" r="873" b="2412"/>
          <a:stretch/>
        </p:blipFill>
        <p:spPr>
          <a:xfrm>
            <a:off x="7608954" y="5933837"/>
            <a:ext cx="214008" cy="233464"/>
          </a:xfrm>
          <a:prstGeom prst="rect">
            <a:avLst/>
          </a:prstGeom>
        </p:spPr>
      </p:pic>
      <p:sp>
        <p:nvSpPr>
          <p:cNvPr id="15" name="Forma libre 14"/>
          <p:cNvSpPr/>
          <p:nvPr/>
        </p:nvSpPr>
        <p:spPr>
          <a:xfrm>
            <a:off x="7822962" y="4638307"/>
            <a:ext cx="2166526" cy="1411681"/>
          </a:xfrm>
          <a:custGeom>
            <a:avLst/>
            <a:gdLst>
              <a:gd name="connsiteX0" fmla="*/ 0 w 1303507"/>
              <a:gd name="connsiteY0" fmla="*/ 661481 h 661481"/>
              <a:gd name="connsiteX1" fmla="*/ 0 w 1303507"/>
              <a:gd name="connsiteY1" fmla="*/ 661481 h 661481"/>
              <a:gd name="connsiteX2" fmla="*/ 87549 w 1303507"/>
              <a:gd name="connsiteY2" fmla="*/ 632298 h 661481"/>
              <a:gd name="connsiteX3" fmla="*/ 1011677 w 1303507"/>
              <a:gd name="connsiteY3" fmla="*/ 437745 h 661481"/>
              <a:gd name="connsiteX4" fmla="*/ 1303507 w 1303507"/>
              <a:gd name="connsiteY4" fmla="*/ 0 h 66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3507" h="661481">
                <a:moveTo>
                  <a:pt x="0" y="661481"/>
                </a:moveTo>
                <a:lnTo>
                  <a:pt x="0" y="661481"/>
                </a:lnTo>
                <a:lnTo>
                  <a:pt x="87549" y="632298"/>
                </a:lnTo>
                <a:lnTo>
                  <a:pt x="1011677" y="437745"/>
                </a:lnTo>
                <a:lnTo>
                  <a:pt x="1303507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/>
          <p:cNvSpPr/>
          <p:nvPr/>
        </p:nvSpPr>
        <p:spPr>
          <a:xfrm>
            <a:off x="8803303" y="3806468"/>
            <a:ext cx="2998382" cy="743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 smtClean="0"/>
              <a:t>Whatsapp</a:t>
            </a:r>
            <a:r>
              <a:rPr lang="es-MX" dirty="0" smtClean="0"/>
              <a:t> y Llamada</a:t>
            </a:r>
          </a:p>
          <a:p>
            <a:pPr algn="ctr"/>
            <a:r>
              <a:rPr lang="es-MX" dirty="0" smtClean="0"/>
              <a:t>Dejar juntos y en la parte inferior derecha</a:t>
            </a:r>
            <a:endParaRPr lang="es-MX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/>
          <a:srcRect l="44597" t="9722" r="33549" b="27953"/>
          <a:stretch/>
        </p:blipFill>
        <p:spPr>
          <a:xfrm>
            <a:off x="5435600" y="633449"/>
            <a:ext cx="2446867" cy="3912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138" y="2503657"/>
            <a:ext cx="2287627" cy="104296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395395" y="3348400"/>
            <a:ext cx="674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i="1" dirty="0" smtClean="0">
                <a:solidFill>
                  <a:srgbClr val="5F5F5F"/>
                </a:solidFill>
                <a:latin typeface="Brandon Grotesque Light" panose="020B0303020203060202" pitchFamily="34" charset="0"/>
              </a:rPr>
              <a:t>Weading</a:t>
            </a:r>
            <a:endParaRPr lang="es-MX" sz="1200" i="1" dirty="0">
              <a:solidFill>
                <a:srgbClr val="5F5F5F"/>
              </a:solidFill>
              <a:latin typeface="Brandon Grotesque Light" panose="020B0303020203060202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2"/>
          <a:srcRect l="81540" t="4776" r="5494" b="89677"/>
          <a:stretch/>
        </p:blipFill>
        <p:spPr>
          <a:xfrm>
            <a:off x="7506627" y="725881"/>
            <a:ext cx="321733" cy="330200"/>
          </a:xfrm>
          <a:prstGeom prst="rect">
            <a:avLst/>
          </a:prstGeom>
        </p:spPr>
      </p:pic>
      <p:sp>
        <p:nvSpPr>
          <p:cNvPr id="4" name="Forma libre 3"/>
          <p:cNvSpPr/>
          <p:nvPr/>
        </p:nvSpPr>
        <p:spPr>
          <a:xfrm>
            <a:off x="3318933" y="1422400"/>
            <a:ext cx="5384800" cy="1642533"/>
          </a:xfrm>
          <a:custGeom>
            <a:avLst/>
            <a:gdLst>
              <a:gd name="connsiteX0" fmla="*/ 0 w 5384800"/>
              <a:gd name="connsiteY0" fmla="*/ 897467 h 1642533"/>
              <a:gd name="connsiteX1" fmla="*/ 5384800 w 5384800"/>
              <a:gd name="connsiteY1" fmla="*/ 0 h 1642533"/>
              <a:gd name="connsiteX2" fmla="*/ 3937000 w 5384800"/>
              <a:gd name="connsiteY2" fmla="*/ 1642533 h 1642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84800" h="1642533">
                <a:moveTo>
                  <a:pt x="0" y="897467"/>
                </a:moveTo>
                <a:lnTo>
                  <a:pt x="5384800" y="0"/>
                </a:lnTo>
                <a:lnTo>
                  <a:pt x="3937000" y="1642533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2" name="Conector recto de flecha 11"/>
          <p:cNvCxnSpPr>
            <a:stCxn id="19" idx="3"/>
          </p:cNvCxnSpPr>
          <p:nvPr/>
        </p:nvCxnSpPr>
        <p:spPr>
          <a:xfrm flipV="1">
            <a:off x="7828360" y="725881"/>
            <a:ext cx="1077865" cy="1651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40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7431" t="17037" r="55138" b="4939"/>
          <a:stretch/>
        </p:blipFill>
        <p:spPr>
          <a:xfrm>
            <a:off x="1041399" y="804333"/>
            <a:ext cx="2125135" cy="5350933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621688" y="2561803"/>
            <a:ext cx="2998382" cy="743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Quitar espacio blanco</a:t>
            </a:r>
            <a:endParaRPr lang="es-MX" dirty="0"/>
          </a:p>
        </p:txBody>
      </p:sp>
      <p:cxnSp>
        <p:nvCxnSpPr>
          <p:cNvPr id="4" name="Conector recto de flecha 3"/>
          <p:cNvCxnSpPr/>
          <p:nvPr/>
        </p:nvCxnSpPr>
        <p:spPr>
          <a:xfrm flipV="1">
            <a:off x="2824545" y="3003417"/>
            <a:ext cx="1077865" cy="1651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/>
          <p:cNvSpPr/>
          <p:nvPr/>
        </p:nvSpPr>
        <p:spPr>
          <a:xfrm>
            <a:off x="6739466" y="3847128"/>
            <a:ext cx="49021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latin typeface="Brandon Grotesque Light" panose="020B0303020203060202" pitchFamily="34" charset="0"/>
              </a:rPr>
              <a:t>Somos </a:t>
            </a:r>
            <a:r>
              <a:rPr lang="es-MX" sz="1200" b="1" dirty="0">
                <a:latin typeface="Brandon Grotesque Light" panose="020B0303020203060202" pitchFamily="34" charset="0"/>
              </a:rPr>
              <a:t>Remembranzza</a:t>
            </a:r>
            <a:r>
              <a:rPr lang="es-MX" sz="1200" dirty="0">
                <a:latin typeface="Brandon Grotesque Light" panose="020B0303020203060202" pitchFamily="34" charset="0"/>
              </a:rPr>
              <a:t>, empresa dedicada a realizar </a:t>
            </a:r>
            <a:r>
              <a:rPr lang="es-MX" sz="1200" dirty="0" smtClean="0">
                <a:latin typeface="Brandon Grotesque Light" panose="020B0303020203060202" pitchFamily="34" charset="0"/>
              </a:rPr>
              <a:t>Bodas, desde </a:t>
            </a:r>
            <a:r>
              <a:rPr lang="es-MX" sz="1200" dirty="0">
                <a:latin typeface="Brandon Grotesque Light" panose="020B0303020203060202" pitchFamily="34" charset="0"/>
              </a:rPr>
              <a:t>hace </a:t>
            </a:r>
            <a:r>
              <a:rPr lang="es-MX" sz="1200" dirty="0" smtClean="0">
                <a:latin typeface="Brandon Grotesque Light" panose="020B0303020203060202" pitchFamily="34" charset="0"/>
              </a:rPr>
              <a:t>más </a:t>
            </a:r>
            <a:r>
              <a:rPr lang="es-MX" sz="1200" dirty="0">
                <a:latin typeface="Brandon Grotesque Light" panose="020B0303020203060202" pitchFamily="34" charset="0"/>
              </a:rPr>
              <a:t>de 20 </a:t>
            </a:r>
            <a:r>
              <a:rPr lang="es-MX" sz="1200" dirty="0" smtClean="0">
                <a:latin typeface="Brandon Grotesque Light" panose="020B0303020203060202" pitchFamily="34" charset="0"/>
              </a:rPr>
              <a:t>años.</a:t>
            </a:r>
          </a:p>
          <a:p>
            <a:pPr algn="ctr"/>
            <a:endParaRPr lang="es-MX" sz="1200" dirty="0">
              <a:latin typeface="Brandon Grotesque Light" panose="020B0303020203060202" pitchFamily="34" charset="0"/>
            </a:endParaRPr>
          </a:p>
          <a:p>
            <a:pPr algn="ctr"/>
            <a:r>
              <a:rPr lang="es-MX" sz="1200" dirty="0" smtClean="0">
                <a:latin typeface="Brandon Grotesque Light" panose="020B0303020203060202" pitchFamily="34" charset="0"/>
              </a:rPr>
              <a:t>Contamos </a:t>
            </a:r>
            <a:r>
              <a:rPr lang="es-MX" sz="1200" dirty="0">
                <a:latin typeface="Brandon Grotesque Light" panose="020B0303020203060202" pitchFamily="34" charset="0"/>
              </a:rPr>
              <a:t>con toda la infraestructura en inmobiliario, capital humano </a:t>
            </a:r>
            <a:r>
              <a:rPr lang="es-MX" sz="1200" dirty="0" smtClean="0">
                <a:latin typeface="Brandon Grotesque Light" panose="020B0303020203060202" pitchFamily="34" charset="0"/>
              </a:rPr>
              <a:t>y los mejores proveedores, que han logrado bodas realmente de ensueño.</a:t>
            </a:r>
          </a:p>
          <a:p>
            <a:pPr algn="ctr"/>
            <a:endParaRPr lang="es-MX" sz="1200" dirty="0">
              <a:latin typeface="Brandon Grotesque Light" panose="020B0303020203060202" pitchFamily="34" charset="0"/>
            </a:endParaRPr>
          </a:p>
          <a:p>
            <a:pPr algn="ctr"/>
            <a:r>
              <a:rPr lang="es-MX" sz="1200" dirty="0" smtClean="0">
                <a:latin typeface="Brandon Grotesque Light" panose="020B0303020203060202" pitchFamily="34" charset="0"/>
              </a:rPr>
              <a:t>Máxima </a:t>
            </a:r>
            <a:r>
              <a:rPr lang="es-MX" sz="1200" dirty="0">
                <a:latin typeface="Brandon Grotesque Light" panose="020B0303020203060202" pitchFamily="34" charset="0"/>
              </a:rPr>
              <a:t>calidad en eventos </a:t>
            </a:r>
            <a:r>
              <a:rPr lang="es-MX" sz="1200" dirty="0" smtClean="0">
                <a:latin typeface="Brandon Grotesque Light" panose="020B0303020203060202" pitchFamily="34" charset="0"/>
              </a:rPr>
              <a:t>sin importar el tamaño. Desde la intimidad con invitados selectos hasta bodas con más </a:t>
            </a:r>
            <a:r>
              <a:rPr lang="es-MX" sz="1200" dirty="0">
                <a:latin typeface="Brandon Grotesque Light" panose="020B0303020203060202" pitchFamily="34" charset="0"/>
              </a:rPr>
              <a:t>de 1000 invitados. </a:t>
            </a:r>
            <a:endParaRPr lang="es-MX" sz="1200" dirty="0" smtClean="0">
              <a:latin typeface="Brandon Grotesque Light" panose="020B0303020203060202" pitchFamily="34" charset="0"/>
            </a:endParaRPr>
          </a:p>
          <a:p>
            <a:pPr algn="ctr"/>
            <a:endParaRPr lang="es-MX" sz="1200" dirty="0">
              <a:latin typeface="Brandon Grotesque Light" panose="020B0303020203060202" pitchFamily="34" charset="0"/>
            </a:endParaRPr>
          </a:p>
          <a:p>
            <a:pPr algn="ctr"/>
            <a:r>
              <a:rPr lang="es-MX" sz="1200" dirty="0" smtClean="0">
                <a:latin typeface="Brandon Grotesque Light" panose="020B0303020203060202" pitchFamily="34" charset="0"/>
              </a:rPr>
              <a:t>Tus </a:t>
            </a:r>
            <a:r>
              <a:rPr lang="es-MX" sz="1200" dirty="0">
                <a:latin typeface="Brandon Grotesque Light" panose="020B0303020203060202" pitchFamily="34" charset="0"/>
              </a:rPr>
              <a:t>sueños, nuestros sueños</a:t>
            </a:r>
            <a:r>
              <a:rPr lang="es-MX" sz="1200" dirty="0" smtClean="0">
                <a:latin typeface="Brandon Grotesque Light" panose="020B0303020203060202" pitchFamily="34" charset="0"/>
              </a:rPr>
              <a:t>.</a:t>
            </a:r>
            <a:endParaRPr lang="es-MX" sz="1200" dirty="0">
              <a:latin typeface="Brandon Grotesque Light" panose="020B0303020203060202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511622" y="3918234"/>
            <a:ext cx="2998382" cy="743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Modificar texto</a:t>
            </a:r>
            <a:endParaRPr lang="es-MX" dirty="0"/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2714479" y="4359848"/>
            <a:ext cx="1077865" cy="1651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V="1">
            <a:off x="5971071" y="4296665"/>
            <a:ext cx="1077865" cy="1651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145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32" y="863599"/>
            <a:ext cx="1898046" cy="519006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511622" y="3376367"/>
            <a:ext cx="2998382" cy="743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Modificar texto para incluir las recomendaciones en carrusel</a:t>
            </a:r>
            <a:endParaRPr lang="es-MX" dirty="0"/>
          </a:p>
        </p:txBody>
      </p:sp>
      <p:cxnSp>
        <p:nvCxnSpPr>
          <p:cNvPr id="4" name="Conector recto de flecha 3"/>
          <p:cNvCxnSpPr/>
          <p:nvPr/>
        </p:nvCxnSpPr>
        <p:spPr>
          <a:xfrm flipV="1">
            <a:off x="2714479" y="3817981"/>
            <a:ext cx="1077865" cy="1651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/>
          <p:cNvCxnSpPr/>
          <p:nvPr/>
        </p:nvCxnSpPr>
        <p:spPr>
          <a:xfrm flipV="1">
            <a:off x="6352071" y="3014133"/>
            <a:ext cx="886929" cy="7340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5962660" y="1413933"/>
            <a:ext cx="4714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>
                <a:latin typeface="Brandon Grotesque Light" panose="020B0303020203060202" pitchFamily="34" charset="0"/>
              </a:rPr>
              <a:t>Relájate, estas en las mejores manos.</a:t>
            </a:r>
          </a:p>
          <a:p>
            <a:endParaRPr lang="es-MX" dirty="0">
              <a:latin typeface="Brandon Grotesque Light" panose="020B0303020203060202" pitchFamily="34" charset="0"/>
            </a:endParaRPr>
          </a:p>
          <a:p>
            <a:r>
              <a:rPr lang="es-MX" i="1" dirty="0" smtClean="0">
                <a:latin typeface="Brandon Grotesque Light" panose="020B0303020203060202" pitchFamily="34" charset="0"/>
              </a:rPr>
              <a:t>“Gracias </a:t>
            </a:r>
            <a:r>
              <a:rPr lang="es-MX" i="1" dirty="0">
                <a:latin typeface="Brandon Grotesque Light" panose="020B0303020203060202" pitchFamily="34" charset="0"/>
              </a:rPr>
              <a:t>R</a:t>
            </a:r>
            <a:r>
              <a:rPr lang="es-MX" i="1" dirty="0" smtClean="0">
                <a:latin typeface="Brandon Grotesque Light" panose="020B0303020203060202" pitchFamily="34" charset="0"/>
              </a:rPr>
              <a:t>emembranzza, nunca me dejaron solo y me apoyaron en mis locuras de mi boda. Gracias!”</a:t>
            </a:r>
          </a:p>
          <a:p>
            <a:pPr algn="r"/>
            <a:r>
              <a:rPr lang="es-MX" sz="1200" dirty="0" smtClean="0">
                <a:latin typeface="Brandon Grotesque Light" panose="020B0303020203060202" pitchFamily="34" charset="0"/>
              </a:rPr>
              <a:t>Majo y Aaron</a:t>
            </a:r>
          </a:p>
          <a:p>
            <a:pPr algn="r"/>
            <a:r>
              <a:rPr lang="es-MX" sz="1200" dirty="0" smtClean="0">
                <a:latin typeface="Brandon Grotesque Light" panose="020B0303020203060202" pitchFamily="34" charset="0"/>
              </a:rPr>
              <a:t>17 diciembre 2018</a:t>
            </a:r>
          </a:p>
          <a:p>
            <a:pPr algn="r"/>
            <a:r>
              <a:rPr lang="es-MX" sz="1200" dirty="0" smtClean="0">
                <a:latin typeface="Brandon Grotesque Light" panose="020B0303020203060202" pitchFamily="34" charset="0"/>
              </a:rPr>
              <a:t>Club de playa Mishol, Acapulco, Guerrero</a:t>
            </a:r>
            <a:endParaRPr lang="es-MX" sz="1400" dirty="0">
              <a:latin typeface="Brandon Grotesque Light" panose="020B0303020203060202" pitchFamily="34" charset="0"/>
            </a:endParaRPr>
          </a:p>
        </p:txBody>
      </p:sp>
      <p:sp>
        <p:nvSpPr>
          <p:cNvPr id="10" name="Forma libre 9"/>
          <p:cNvSpPr/>
          <p:nvPr/>
        </p:nvSpPr>
        <p:spPr>
          <a:xfrm>
            <a:off x="5829310" y="1900571"/>
            <a:ext cx="133350" cy="390525"/>
          </a:xfrm>
          <a:custGeom>
            <a:avLst/>
            <a:gdLst>
              <a:gd name="connsiteX0" fmla="*/ 133350 w 133350"/>
              <a:gd name="connsiteY0" fmla="*/ 0 h 390525"/>
              <a:gd name="connsiteX1" fmla="*/ 0 w 133350"/>
              <a:gd name="connsiteY1" fmla="*/ 190500 h 390525"/>
              <a:gd name="connsiteX2" fmla="*/ 133350 w 133350"/>
              <a:gd name="connsiteY2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390525">
                <a:moveTo>
                  <a:pt x="133350" y="0"/>
                </a:moveTo>
                <a:lnTo>
                  <a:pt x="0" y="190500"/>
                </a:lnTo>
                <a:lnTo>
                  <a:pt x="133350" y="390525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orma libre 10"/>
          <p:cNvSpPr/>
          <p:nvPr/>
        </p:nvSpPr>
        <p:spPr>
          <a:xfrm flipH="1">
            <a:off x="10590749" y="1900571"/>
            <a:ext cx="133350" cy="390525"/>
          </a:xfrm>
          <a:custGeom>
            <a:avLst/>
            <a:gdLst>
              <a:gd name="connsiteX0" fmla="*/ 133350 w 133350"/>
              <a:gd name="connsiteY0" fmla="*/ 0 h 390525"/>
              <a:gd name="connsiteX1" fmla="*/ 0 w 133350"/>
              <a:gd name="connsiteY1" fmla="*/ 190500 h 390525"/>
              <a:gd name="connsiteX2" fmla="*/ 133350 w 133350"/>
              <a:gd name="connsiteY2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390525">
                <a:moveTo>
                  <a:pt x="133350" y="0"/>
                </a:moveTo>
                <a:lnTo>
                  <a:pt x="0" y="190500"/>
                </a:lnTo>
                <a:lnTo>
                  <a:pt x="133350" y="390525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164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20" y="381000"/>
            <a:ext cx="2267572" cy="58928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918753" y="2946333"/>
            <a:ext cx="2998382" cy="743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Poner en gris claro</a:t>
            </a:r>
            <a:endParaRPr lang="es-MX" dirty="0"/>
          </a:p>
        </p:txBody>
      </p:sp>
      <p:cxnSp>
        <p:nvCxnSpPr>
          <p:cNvPr id="4" name="Conector recto de flecha 3"/>
          <p:cNvCxnSpPr/>
          <p:nvPr/>
        </p:nvCxnSpPr>
        <p:spPr>
          <a:xfrm flipV="1">
            <a:off x="2201333" y="3327400"/>
            <a:ext cx="1947334" cy="12784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4355011" y="3973841"/>
            <a:ext cx="2355779" cy="743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El corazón ponerlo en color rojo</a:t>
            </a:r>
            <a:endParaRPr lang="es-MX" dirty="0"/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3335867" y="4434813"/>
            <a:ext cx="1083733" cy="10050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4959421" y="5080000"/>
            <a:ext cx="3786646" cy="1097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Remembranza </a:t>
            </a:r>
          </a:p>
          <a:p>
            <a:pPr algn="ctr"/>
            <a:r>
              <a:rPr lang="es-MX" dirty="0" err="1"/>
              <a:t>b</a:t>
            </a:r>
            <a:r>
              <a:rPr lang="es-MX" dirty="0" err="1" smtClean="0"/>
              <a:t>y</a:t>
            </a:r>
            <a:endParaRPr lang="es-MX" dirty="0"/>
          </a:p>
          <a:p>
            <a:pPr algn="ctr"/>
            <a:r>
              <a:rPr lang="es-MX" dirty="0" smtClean="0"/>
              <a:t>LCTG BANQUETES</a:t>
            </a:r>
            <a:endParaRPr lang="es-MX" dirty="0"/>
          </a:p>
        </p:txBody>
      </p:sp>
      <p:cxnSp>
        <p:nvCxnSpPr>
          <p:cNvPr id="9" name="Conector recto de flecha 8"/>
          <p:cNvCxnSpPr/>
          <p:nvPr/>
        </p:nvCxnSpPr>
        <p:spPr>
          <a:xfrm flipV="1">
            <a:off x="2997200" y="5786481"/>
            <a:ext cx="2082077" cy="1782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77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617133" y="457200"/>
            <a:ext cx="1892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Recomendaciones</a:t>
            </a:r>
            <a:endParaRPr lang="es-MX" dirty="0"/>
          </a:p>
        </p:txBody>
      </p:sp>
      <p:sp>
        <p:nvSpPr>
          <p:cNvPr id="4" name="CuadroTexto 3"/>
          <p:cNvSpPr txBox="1"/>
          <p:nvPr/>
        </p:nvSpPr>
        <p:spPr>
          <a:xfrm>
            <a:off x="1202751" y="1387838"/>
            <a:ext cx="5555192" cy="313932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>
                <a:latin typeface="Brandon Grotesque Light" panose="020B0303020203060202" pitchFamily="34" charset="0"/>
              </a:rPr>
              <a:t>“Recomendamos 100% a </a:t>
            </a:r>
            <a:r>
              <a:rPr lang="es-MX" i="1" dirty="0" err="1">
                <a:latin typeface="Brandon Grotesque Light" panose="020B0303020203060202" pitchFamily="34" charset="0"/>
              </a:rPr>
              <a:t>Remembranzza</a:t>
            </a:r>
            <a:r>
              <a:rPr lang="es-MX" i="1" dirty="0">
                <a:latin typeface="Brandon Grotesque Light" panose="020B0303020203060202" pitchFamily="34" charset="0"/>
              </a:rPr>
              <a:t>, el evento fue espectacular, nos encantó su organización y su profesionalismo. Todo quedó tal cual como lo soñamos y nuestros invitados quedaron felices. </a:t>
            </a:r>
          </a:p>
          <a:p>
            <a:endParaRPr lang="es-MX" i="1" dirty="0">
              <a:latin typeface="Brandon Grotesque Light" panose="020B0303020203060202" pitchFamily="34" charset="0"/>
            </a:endParaRPr>
          </a:p>
          <a:p>
            <a:r>
              <a:rPr lang="es-MX" i="1" dirty="0">
                <a:latin typeface="Brandon Grotesque Light" panose="020B0303020203060202" pitchFamily="34" charset="0"/>
              </a:rPr>
              <a:t>La Hacienda San Andrés es preciosa, fue el espacio idóneo para celebrar el mejor día de nuestras vidas. Aprovechamos la oportunidad para darle muchísimas gracias por materializar nuestro sueño y hacerlo aún mejor de lo que imaginábamos. ”</a:t>
            </a:r>
          </a:p>
          <a:p>
            <a:pPr algn="r"/>
            <a:r>
              <a:rPr lang="es-MX" sz="1200" dirty="0" err="1" smtClean="0">
                <a:latin typeface="Brandon Grotesque Light" panose="020B0303020203060202" pitchFamily="34" charset="0"/>
              </a:rPr>
              <a:t>Lore</a:t>
            </a:r>
            <a:r>
              <a:rPr lang="es-MX" sz="1200" dirty="0" smtClean="0">
                <a:latin typeface="Brandon Grotesque Light" panose="020B0303020203060202" pitchFamily="34" charset="0"/>
              </a:rPr>
              <a:t> y Alejo.</a:t>
            </a:r>
          </a:p>
          <a:p>
            <a:pPr algn="r"/>
            <a:r>
              <a:rPr lang="es-MX" sz="1200" dirty="0" smtClean="0">
                <a:latin typeface="Brandon Grotesque Light" panose="020B0303020203060202" pitchFamily="34" charset="0"/>
              </a:rPr>
              <a:t>20 abril 2019</a:t>
            </a:r>
          </a:p>
          <a:p>
            <a:pPr algn="r"/>
            <a:r>
              <a:rPr lang="es-MX" sz="1200" dirty="0" smtClean="0">
                <a:latin typeface="Brandon Grotesque Light" panose="020B0303020203060202" pitchFamily="34" charset="0"/>
              </a:rPr>
              <a:t>Hacienda San Andres, Naucalpan, Estado de México</a:t>
            </a:r>
            <a:endParaRPr lang="es-MX" sz="1400" dirty="0">
              <a:latin typeface="Brandon Grotesque Light" panose="020B0303020203060202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318933" y="5088466"/>
            <a:ext cx="5555192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MX" i="1" dirty="0" smtClean="0">
                <a:latin typeface="Brandon Grotesque Light" panose="020B0303020203060202" pitchFamily="34" charset="0"/>
              </a:rPr>
              <a:t>“Extraordinaria coordinación y soporte, siempre nos ayudaron en todo momento, excelente servicio!!!”</a:t>
            </a:r>
            <a:endParaRPr lang="es-MX" i="1" dirty="0">
              <a:latin typeface="Brandon Grotesque Light" panose="020B0303020203060202" pitchFamily="34" charset="0"/>
            </a:endParaRPr>
          </a:p>
          <a:p>
            <a:pPr algn="r"/>
            <a:r>
              <a:rPr lang="es-MX" sz="1200" dirty="0" smtClean="0">
                <a:latin typeface="Brandon Grotesque Light" panose="020B0303020203060202" pitchFamily="34" charset="0"/>
              </a:rPr>
              <a:t>Sara y Adolfo.</a:t>
            </a:r>
          </a:p>
          <a:p>
            <a:pPr algn="r"/>
            <a:r>
              <a:rPr lang="es-MX" sz="1200" dirty="0" smtClean="0">
                <a:latin typeface="Brandon Grotesque Light" panose="020B0303020203060202" pitchFamily="34" charset="0"/>
              </a:rPr>
              <a:t>18 mayo 2019</a:t>
            </a:r>
          </a:p>
          <a:p>
            <a:pPr algn="r"/>
            <a:r>
              <a:rPr lang="es-MX" sz="1200" dirty="0" smtClean="0">
                <a:latin typeface="Brandon Grotesque Light" panose="020B0303020203060202" pitchFamily="34" charset="0"/>
              </a:rPr>
              <a:t>Hacienda San Gabriel, Cuernavaca, Morelos</a:t>
            </a:r>
            <a:endParaRPr lang="es-MX" sz="1400" dirty="0">
              <a:latin typeface="Brandon Grotesque Light" panose="020B0303020203060202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060173" y="1810414"/>
            <a:ext cx="4714874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>
                <a:latin typeface="Brandon Grotesque Light" panose="020B0303020203060202" pitchFamily="34" charset="0"/>
              </a:rPr>
              <a:t>Relájate, estas en las mejores manos.</a:t>
            </a:r>
          </a:p>
          <a:p>
            <a:endParaRPr lang="es-MX" dirty="0">
              <a:latin typeface="Brandon Grotesque Light" panose="020B0303020203060202" pitchFamily="34" charset="0"/>
            </a:endParaRPr>
          </a:p>
          <a:p>
            <a:r>
              <a:rPr lang="es-MX" i="1" dirty="0" smtClean="0">
                <a:latin typeface="Brandon Grotesque Light" panose="020B0303020203060202" pitchFamily="34" charset="0"/>
              </a:rPr>
              <a:t>“Gracias </a:t>
            </a:r>
            <a:r>
              <a:rPr lang="es-MX" i="1" dirty="0">
                <a:latin typeface="Brandon Grotesque Light" panose="020B0303020203060202" pitchFamily="34" charset="0"/>
              </a:rPr>
              <a:t>R</a:t>
            </a:r>
            <a:r>
              <a:rPr lang="es-MX" i="1" dirty="0" smtClean="0">
                <a:latin typeface="Brandon Grotesque Light" panose="020B0303020203060202" pitchFamily="34" charset="0"/>
              </a:rPr>
              <a:t>emembranzza, nunca me dejaron solo y me apoyaron en mis locuras de mi boda. Gracias!”</a:t>
            </a:r>
          </a:p>
          <a:p>
            <a:pPr algn="r"/>
            <a:r>
              <a:rPr lang="es-MX" sz="1200" dirty="0" smtClean="0">
                <a:latin typeface="Brandon Grotesque Light" panose="020B0303020203060202" pitchFamily="34" charset="0"/>
              </a:rPr>
              <a:t>Majo y Aaron</a:t>
            </a:r>
          </a:p>
          <a:p>
            <a:pPr algn="r"/>
            <a:r>
              <a:rPr lang="es-MX" sz="1200" dirty="0" smtClean="0">
                <a:latin typeface="Brandon Grotesque Light" panose="020B0303020203060202" pitchFamily="34" charset="0"/>
              </a:rPr>
              <a:t>17 diciembre 2018</a:t>
            </a:r>
          </a:p>
          <a:p>
            <a:pPr algn="r"/>
            <a:r>
              <a:rPr lang="es-MX" sz="1200" dirty="0" smtClean="0">
                <a:latin typeface="Brandon Grotesque Light" panose="020B0303020203060202" pitchFamily="34" charset="0"/>
              </a:rPr>
              <a:t>Club de playa Mishol, Acapulco, Guerrero</a:t>
            </a:r>
            <a:endParaRPr lang="es-MX" sz="1400" dirty="0">
              <a:latin typeface="Brandon Grotesque Light" panose="020B03030202030602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92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337733" y="1185333"/>
            <a:ext cx="1478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600" dirty="0" smtClean="0"/>
              <a:t>PC</a:t>
            </a:r>
            <a:endParaRPr lang="es-MX" sz="9600" dirty="0"/>
          </a:p>
        </p:txBody>
      </p:sp>
    </p:spTree>
    <p:extLst>
      <p:ext uri="{BB962C8B-B14F-4D97-AF65-F5344CB8AC3E}">
        <p14:creationId xmlns:p14="http://schemas.microsoft.com/office/powerpoint/2010/main" val="4200155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4" y="404945"/>
            <a:ext cx="6000750" cy="337542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117" y="2554862"/>
            <a:ext cx="6000750" cy="33754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15282" t="9722" r="13593" b="27953"/>
          <a:stretch/>
        </p:blipFill>
        <p:spPr>
          <a:xfrm>
            <a:off x="6479117" y="2892913"/>
            <a:ext cx="5910679" cy="290402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768" y="4145987"/>
            <a:ext cx="1824456" cy="83179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001125" y="4863929"/>
            <a:ext cx="674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i="1" dirty="0" smtClean="0">
                <a:solidFill>
                  <a:srgbClr val="5F5F5F"/>
                </a:solidFill>
                <a:latin typeface="Brandon Grotesque Light" panose="020B0303020203060202" pitchFamily="34" charset="0"/>
              </a:rPr>
              <a:t>Weading</a:t>
            </a:r>
            <a:endParaRPr lang="es-MX" sz="1200" i="1" dirty="0">
              <a:solidFill>
                <a:srgbClr val="5F5F5F"/>
              </a:solidFill>
              <a:latin typeface="Brandon Grotesque Light" panose="020B0303020203060202" pitchFamily="34" charset="0"/>
            </a:endParaRPr>
          </a:p>
        </p:txBody>
      </p:sp>
      <p:sp>
        <p:nvSpPr>
          <p:cNvPr id="10" name="Forma libre 9"/>
          <p:cNvSpPr/>
          <p:nvPr/>
        </p:nvSpPr>
        <p:spPr>
          <a:xfrm>
            <a:off x="3107267" y="2159000"/>
            <a:ext cx="5596466" cy="2726267"/>
          </a:xfrm>
          <a:custGeom>
            <a:avLst/>
            <a:gdLst>
              <a:gd name="connsiteX0" fmla="*/ 0 w 5596466"/>
              <a:gd name="connsiteY0" fmla="*/ 0 h 2726267"/>
              <a:gd name="connsiteX1" fmla="*/ 135466 w 5596466"/>
              <a:gd name="connsiteY1" fmla="*/ 2353733 h 2726267"/>
              <a:gd name="connsiteX2" fmla="*/ 5596466 w 5596466"/>
              <a:gd name="connsiteY2" fmla="*/ 2726267 h 2726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6466" h="2726267">
                <a:moveTo>
                  <a:pt x="0" y="0"/>
                </a:moveTo>
                <a:lnTo>
                  <a:pt x="135466" y="2353733"/>
                </a:lnTo>
                <a:lnTo>
                  <a:pt x="5596466" y="2726267"/>
                </a:lnTo>
              </a:path>
            </a:pathLst>
          </a:custGeom>
          <a:noFill/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/>
          <p:cNvSpPr/>
          <p:nvPr/>
        </p:nvSpPr>
        <p:spPr>
          <a:xfrm>
            <a:off x="534803" y="4598757"/>
            <a:ext cx="2998382" cy="187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Cambiar logo, posición y agregar texto abajo y centrado “Bodas”</a:t>
            </a:r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/>
          <a:srcRect t="90572" r="96213" b="3376"/>
          <a:stretch/>
        </p:blipFill>
        <p:spPr>
          <a:xfrm>
            <a:off x="11964796" y="5626303"/>
            <a:ext cx="227204" cy="20428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/>
          <a:srcRect l="95561" t="90671" r="873" b="2412"/>
          <a:stretch/>
        </p:blipFill>
        <p:spPr>
          <a:xfrm>
            <a:off x="12184435" y="5621838"/>
            <a:ext cx="214008" cy="233464"/>
          </a:xfrm>
          <a:prstGeom prst="rect">
            <a:avLst/>
          </a:prstGeom>
        </p:spPr>
      </p:pic>
      <p:sp>
        <p:nvSpPr>
          <p:cNvPr id="15" name="Forma libre 14"/>
          <p:cNvSpPr/>
          <p:nvPr/>
        </p:nvSpPr>
        <p:spPr>
          <a:xfrm>
            <a:off x="10904706" y="5904689"/>
            <a:ext cx="1303507" cy="661481"/>
          </a:xfrm>
          <a:custGeom>
            <a:avLst/>
            <a:gdLst>
              <a:gd name="connsiteX0" fmla="*/ 0 w 1303507"/>
              <a:gd name="connsiteY0" fmla="*/ 661481 h 661481"/>
              <a:gd name="connsiteX1" fmla="*/ 0 w 1303507"/>
              <a:gd name="connsiteY1" fmla="*/ 661481 h 661481"/>
              <a:gd name="connsiteX2" fmla="*/ 87549 w 1303507"/>
              <a:gd name="connsiteY2" fmla="*/ 632298 h 661481"/>
              <a:gd name="connsiteX3" fmla="*/ 1011677 w 1303507"/>
              <a:gd name="connsiteY3" fmla="*/ 437745 h 661481"/>
              <a:gd name="connsiteX4" fmla="*/ 1303507 w 1303507"/>
              <a:gd name="connsiteY4" fmla="*/ 0 h 66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3507" h="661481">
                <a:moveTo>
                  <a:pt x="0" y="661481"/>
                </a:moveTo>
                <a:lnTo>
                  <a:pt x="0" y="661481"/>
                </a:lnTo>
                <a:lnTo>
                  <a:pt x="87549" y="632298"/>
                </a:lnTo>
                <a:lnTo>
                  <a:pt x="1011677" y="437745"/>
                </a:lnTo>
                <a:lnTo>
                  <a:pt x="1303507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/>
          <p:cNvSpPr/>
          <p:nvPr/>
        </p:nvSpPr>
        <p:spPr>
          <a:xfrm>
            <a:off x="7920173" y="6049618"/>
            <a:ext cx="2998382" cy="743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 smtClean="0"/>
              <a:t>Whatsapp</a:t>
            </a:r>
            <a:r>
              <a:rPr lang="es-MX" dirty="0" smtClean="0"/>
              <a:t> y Llamada</a:t>
            </a:r>
          </a:p>
          <a:p>
            <a:pPr algn="ctr"/>
            <a:r>
              <a:rPr lang="es-MX" dirty="0" smtClean="0"/>
              <a:t>Dejar juntos y en la parte inferior derecha</a:t>
            </a:r>
            <a:endParaRPr lang="es-MX" dirty="0"/>
          </a:p>
        </p:txBody>
      </p:sp>
      <p:sp>
        <p:nvSpPr>
          <p:cNvPr id="17" name="Rectángulo 16"/>
          <p:cNvSpPr/>
          <p:nvPr/>
        </p:nvSpPr>
        <p:spPr>
          <a:xfrm>
            <a:off x="6949577" y="310443"/>
            <a:ext cx="2998382" cy="743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Quitar</a:t>
            </a:r>
            <a:endParaRPr lang="es-MX" dirty="0"/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6152434" y="752057"/>
            <a:ext cx="1077865" cy="1651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74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907" b="4113"/>
          <a:stretch/>
        </p:blipFill>
        <p:spPr>
          <a:xfrm>
            <a:off x="291830" y="262647"/>
            <a:ext cx="5194570" cy="242459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907" b="17401"/>
          <a:stretch/>
        </p:blipFill>
        <p:spPr>
          <a:xfrm>
            <a:off x="6387830" y="327491"/>
            <a:ext cx="5194570" cy="2036323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381345" y="856027"/>
            <a:ext cx="5194570" cy="3504306"/>
          </a:xfrm>
          <a:prstGeom prst="rect">
            <a:avLst/>
          </a:prstGeom>
          <a:solidFill>
            <a:srgbClr val="F7E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6604000" y="959995"/>
            <a:ext cx="49021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 smtClean="0">
                <a:latin typeface="Brandon Grotesque Light" panose="020B0303020203060202" pitchFamily="34" charset="0"/>
              </a:rPr>
              <a:t>Somos </a:t>
            </a:r>
            <a:r>
              <a:rPr lang="es-MX" sz="1200" b="1" dirty="0" err="1" smtClean="0">
                <a:latin typeface="Brandon Grotesque Light" panose="020B0303020203060202" pitchFamily="34" charset="0"/>
              </a:rPr>
              <a:t>Remembranzza</a:t>
            </a:r>
            <a:r>
              <a:rPr lang="es-MX" sz="1200" dirty="0" smtClean="0">
                <a:latin typeface="Brandon Grotesque Light" panose="020B0303020203060202" pitchFamily="34" charset="0"/>
              </a:rPr>
              <a:t>, empresa dedicada a realizar Bodas, desde hace más de 20 años.</a:t>
            </a:r>
          </a:p>
          <a:p>
            <a:pPr algn="ctr"/>
            <a:endParaRPr lang="es-MX" sz="1200" dirty="0" smtClean="0">
              <a:latin typeface="Brandon Grotesque Light" panose="020B0303020203060202" pitchFamily="34" charset="0"/>
            </a:endParaRPr>
          </a:p>
          <a:p>
            <a:pPr algn="ctr"/>
            <a:r>
              <a:rPr lang="es-MX" sz="1200" dirty="0" smtClean="0">
                <a:latin typeface="Brandon Grotesque Light" panose="020B0303020203060202" pitchFamily="34" charset="0"/>
              </a:rPr>
              <a:t>Contamos con toda la infraestructura en inmobiliario, capital humano y los mejores proveedores, que han logrado bodas realmente de ensueño.</a:t>
            </a:r>
          </a:p>
          <a:p>
            <a:pPr algn="ctr"/>
            <a:endParaRPr lang="es-MX" sz="1200" dirty="0" smtClean="0">
              <a:latin typeface="Brandon Grotesque Light" panose="020B0303020203060202" pitchFamily="34" charset="0"/>
            </a:endParaRPr>
          </a:p>
          <a:p>
            <a:pPr algn="ctr"/>
            <a:r>
              <a:rPr lang="es-MX" sz="1200" dirty="0" smtClean="0">
                <a:latin typeface="Brandon Grotesque Light" panose="020B0303020203060202" pitchFamily="34" charset="0"/>
              </a:rPr>
              <a:t>Máxima calidad en eventos sin importar el tamaño. Desde la intimidad con invitados selectos hasta bodas con más de 1000 invitados. </a:t>
            </a:r>
          </a:p>
          <a:p>
            <a:pPr algn="ctr"/>
            <a:endParaRPr lang="es-MX" sz="1200" dirty="0" smtClean="0">
              <a:latin typeface="Brandon Grotesque Light" panose="020B0303020203060202" pitchFamily="34" charset="0"/>
            </a:endParaRPr>
          </a:p>
          <a:p>
            <a:pPr algn="ctr"/>
            <a:r>
              <a:rPr lang="es-MX" sz="1200" dirty="0" smtClean="0">
                <a:latin typeface="Brandon Grotesque Light" panose="020B0303020203060202" pitchFamily="34" charset="0"/>
              </a:rPr>
              <a:t>Tus sueños, nuestros sueños.</a:t>
            </a:r>
            <a:endParaRPr lang="es-MX" sz="1200" dirty="0">
              <a:latin typeface="Brandon Grotesque Light" panose="020B0303020203060202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17430" t="23086" r="18403" b="10617"/>
          <a:stretch/>
        </p:blipFill>
        <p:spPr>
          <a:xfrm>
            <a:off x="6980318" y="3124200"/>
            <a:ext cx="4195682" cy="2438400"/>
          </a:xfrm>
          <a:prstGeom prst="rect">
            <a:avLst/>
          </a:prstGeom>
        </p:spPr>
      </p:pic>
      <p:sp>
        <p:nvSpPr>
          <p:cNvPr id="8" name="Forma libre 7"/>
          <p:cNvSpPr/>
          <p:nvPr/>
        </p:nvSpPr>
        <p:spPr>
          <a:xfrm>
            <a:off x="3191933" y="728133"/>
            <a:ext cx="3352800" cy="3073400"/>
          </a:xfrm>
          <a:custGeom>
            <a:avLst/>
            <a:gdLst>
              <a:gd name="connsiteX0" fmla="*/ 0 w 3352800"/>
              <a:gd name="connsiteY0" fmla="*/ 0 h 3073400"/>
              <a:gd name="connsiteX1" fmla="*/ 67734 w 3352800"/>
              <a:gd name="connsiteY1" fmla="*/ 3073400 h 3073400"/>
              <a:gd name="connsiteX2" fmla="*/ 3352800 w 3352800"/>
              <a:gd name="connsiteY2" fmla="*/ 1100667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2800" h="3073400">
                <a:moveTo>
                  <a:pt x="0" y="0"/>
                </a:moveTo>
                <a:lnTo>
                  <a:pt x="67734" y="3073400"/>
                </a:lnTo>
                <a:lnTo>
                  <a:pt x="3352800" y="1100667"/>
                </a:ln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2234997" y="3831758"/>
            <a:ext cx="1676400" cy="923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Incluir texto descripción </a:t>
            </a:r>
            <a:endParaRPr lang="es-MX" dirty="0"/>
          </a:p>
        </p:txBody>
      </p:sp>
      <p:sp>
        <p:nvSpPr>
          <p:cNvPr id="10" name="Rectángulo 9"/>
          <p:cNvSpPr/>
          <p:nvPr/>
        </p:nvSpPr>
        <p:spPr>
          <a:xfrm>
            <a:off x="4416222" y="5100637"/>
            <a:ext cx="1676400" cy="923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Llegar a la mitad de la foto</a:t>
            </a:r>
            <a:endParaRPr lang="es-MX" dirty="0"/>
          </a:p>
        </p:txBody>
      </p:sp>
      <p:cxnSp>
        <p:nvCxnSpPr>
          <p:cNvPr id="12" name="Conector recto de flecha 11"/>
          <p:cNvCxnSpPr/>
          <p:nvPr/>
        </p:nvCxnSpPr>
        <p:spPr>
          <a:xfrm flipV="1">
            <a:off x="5991225" y="4389966"/>
            <a:ext cx="941468" cy="552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3581400" y="400050"/>
            <a:ext cx="4086225" cy="1619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4606722" y="183683"/>
            <a:ext cx="1676400" cy="923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Cambiar texto de “</a:t>
            </a:r>
            <a:r>
              <a:rPr lang="es-MX" dirty="0" err="1" smtClean="0"/>
              <a:t>Relajate</a:t>
            </a:r>
            <a:r>
              <a:rPr lang="es-MX" dirty="0" smtClean="0"/>
              <a:t>…”</a:t>
            </a:r>
          </a:p>
          <a:p>
            <a:pPr algn="ctr"/>
            <a:r>
              <a:rPr lang="es-MX" dirty="0" smtClean="0"/>
              <a:t>Por el logo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112219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2480</TotalTime>
  <Words>673</Words>
  <Application>Microsoft Office PowerPoint</Application>
  <PresentationFormat>Panorámica</PresentationFormat>
  <Paragraphs>92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Brandon Grotesque Light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Windows User</dc:creator>
  <cp:lastModifiedBy>pcprogramacion4</cp:lastModifiedBy>
  <cp:revision>24</cp:revision>
  <dcterms:created xsi:type="dcterms:W3CDTF">2019-08-15T23:11:29Z</dcterms:created>
  <dcterms:modified xsi:type="dcterms:W3CDTF">2019-08-20T23:55:22Z</dcterms:modified>
</cp:coreProperties>
</file>